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68" r:id="rId3"/>
    <p:sldId id="257" r:id="rId4"/>
    <p:sldId id="258" r:id="rId5"/>
    <p:sldId id="265" r:id="rId6"/>
    <p:sldId id="266" r:id="rId7"/>
    <p:sldId id="267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02/02/26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93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02/02/26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833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02/02/26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1206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02/02/26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116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02/02/26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3533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02/02/26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170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02/02/26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5660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02/02/26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95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02/02/26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297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02/02/26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272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02/02/26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879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02/02/26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61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02/02/26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32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02/02/26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63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02/02/26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385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02/02/26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03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A7AFE-6D03-4A59-A2EF-BB3A3FA0B5E9}" type="datetimeFigureOut">
              <a:rPr lang="ru-RU" smtClean="0"/>
              <a:t>02/02/26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10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3503" y="3672653"/>
            <a:ext cx="9144000" cy="565054"/>
          </a:xfrm>
        </p:spPr>
        <p:txBody>
          <a:bodyPr>
            <a:noAutofit/>
          </a:bodyPr>
          <a:lstStyle/>
          <a:p>
            <a:pPr algn="ctr"/>
            <a:r>
              <a:rPr lang="tt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tt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 </a:t>
            </a:r>
            <a:r>
              <a:rPr lang="tt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гыйнвар </a:t>
            </a:r>
            <a:r>
              <a:rPr lang="tt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саны</a:t>
            </a:r>
          </a:p>
          <a:p>
            <a:pPr algn="ctr"/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хезмәткәрләре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әти-әниләр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айлык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газета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8805" y="694063"/>
            <a:ext cx="10113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МББДУ Арча муни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ципаль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районы </a:t>
            </a: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Иске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Ашыт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78805" y="2384474"/>
            <a:ext cx="963683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Чишм</a:t>
            </a:r>
            <a:r>
              <a:rPr lang="tt-RU" sz="72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 башы</a:t>
            </a:r>
            <a:endParaRPr lang="ru-RU" sz="72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91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0351" cy="274228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t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Ред коллегия: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t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Иске Ашыт балалар бакчасы коллективы.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t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Баш мөхәррир:Нигәмәтҗанова А.Х.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t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Урынбасар:Шәңгәрәева М.Р.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1506" y="2742289"/>
            <a:ext cx="5607584" cy="41157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742289"/>
            <a:ext cx="2941504" cy="41157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090" y="2742288"/>
            <a:ext cx="3631262" cy="411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82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4226" y="1465243"/>
            <a:ext cx="100143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 санда</a:t>
            </a:r>
            <a:r>
              <a:rPr lang="tt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50" indent="-539750">
              <a:buFont typeface="+mj-lt"/>
              <a:buAutoNum type="arabicPeriod"/>
            </a:pP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Бүген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бездә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кунак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бар!</a:t>
            </a:r>
          </a:p>
          <a:p>
            <a:pPr marL="539750" indent="-539750">
              <a:buFont typeface="+mj-lt"/>
              <a:buAutoNum type="arabicPeriod"/>
            </a:pP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уңышлар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973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611861" y="91947"/>
            <a:ext cx="729737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1000"/>
              </a:spcAft>
            </a:pP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Кышкы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озын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яллардан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соң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без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тагын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үзебезнең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яраткан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бакчабызны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сагынып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килдек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Кыш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бабабыз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безне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быел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тәм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томнар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матур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бүләкләрдән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тыш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кышның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иң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тансык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бүләге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кар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белән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дә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бик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юмарт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бүләкләде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Без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яңа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ел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ялларында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ял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итеп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ятканда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уен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мәйданчыгыбыз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танымаслык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булган,бар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нәрсә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кар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юрганы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астында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калган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Ә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без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аптырап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тормадык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кулларга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көрәкләребезне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алдык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та кар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көрәргә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чыктык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sz="2400" b="1" dirty="0"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860" y="3877599"/>
            <a:ext cx="4097357" cy="29803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42" y="3877598"/>
            <a:ext cx="4353118" cy="29804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43" y="-3"/>
            <a:ext cx="4353117" cy="387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90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828800" y="146756"/>
            <a:ext cx="8782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Бүген бездә кунак </a:t>
            </a:r>
            <a:r>
              <a:rPr lang="tt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</a:t>
            </a:r>
            <a:r>
              <a:rPr lang="tt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20178" y="1786953"/>
            <a:ext cx="597182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1000"/>
              </a:spcAft>
            </a:pP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Бакчабызның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даими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кунагы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китапханәче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апабыз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безгә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тагын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кунакка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килде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Бу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юлы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ул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без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барыбыз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да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ярата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торган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“Салават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күпере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”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журналларын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алып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килде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Без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журналда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басылган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кызыклы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башваткычларны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чиштек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мавыктыргыч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әкиятләрне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хикәяләрне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тыңладык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sz="2400" b="1" dirty="0"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23" y="669976"/>
            <a:ext cx="5924855" cy="592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552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096000" y="117000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  <a:spcAft>
                <a:spcPts val="1000"/>
              </a:spcAft>
            </a:pP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Китапханәче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апабыз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безне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тагын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яраткан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язучыбыз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Фәнис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абый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Яруллинның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“Кызыл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алма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”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исемле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әкияте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белән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дә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таныштырды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Әлеге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әсәр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аша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без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ризыкка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хөрмәт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белән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карарга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тыңлаучан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булырга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әти-әниләрне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борчымаска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кирәклеген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аңладык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sz="2400" b="1" dirty="0">
              <a:effectLst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57" y="215746"/>
            <a:ext cx="5711329" cy="571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953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709272" y="2029324"/>
            <a:ext cx="53872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Үзебезнең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канатлы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дусларыбыз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турында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да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онытмадык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Кыш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айларында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аларга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азык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табу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кыенлашканын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без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инде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беләбез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шуны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истә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тотып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кошларга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җимлекләр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элдек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аны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кардан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чистартып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җимнәр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салып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торабыз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sz="2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12" y="561861"/>
            <a:ext cx="5879577" cy="539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814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027341" y="181644"/>
            <a:ext cx="42915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  <a:spcAft>
                <a:spcPts val="1000"/>
              </a:spcAft>
            </a:pPr>
            <a:r>
              <a:rPr lang="ru-RU" sz="4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Безнең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уңышлар</a:t>
            </a: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!</a:t>
            </a:r>
            <a:endParaRPr lang="ru-RU" sz="4000" dirty="0"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18489" y="1374952"/>
            <a:ext cx="53735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1000"/>
              </a:spcAft>
            </a:pP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Габдулла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Тукайның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140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еллыгы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уңаеннан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уздырылган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“Без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Тукайлы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халык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”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дип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исемләнгән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иҗади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эшләр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бәйгесендә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катнашкан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кызларыбыз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Гатиятуллина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Сәфинә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һәм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Фәйзрахманова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Динә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диплом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белән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бүләкләнделәр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Аларны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чын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күңелдән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котлыйбыз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!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Киләчәктә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дә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яңа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җиңүләр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теләп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калабыз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!</a:t>
            </a:r>
            <a:endParaRPr lang="ru-RU" sz="2400" b="1" dirty="0"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7" b="11967"/>
          <a:stretch/>
        </p:blipFill>
        <p:spPr>
          <a:xfrm rot="16200000">
            <a:off x="2523424" y="1795801"/>
            <a:ext cx="4923688" cy="33640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" t="16064" r="415" b="11647"/>
          <a:stretch/>
        </p:blipFill>
        <p:spPr>
          <a:xfrm rot="16200000">
            <a:off x="-714927" y="1916375"/>
            <a:ext cx="4918526" cy="311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459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avatars.mds.yandex.net/i?id=ce7dfcab7e1367b309e2f9b521c5404b5eafa2b6-12647654-images-thumbs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802217" y="2410746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  <a:spcAft>
                <a:spcPts val="1000"/>
              </a:spcAft>
            </a:pP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Яңа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ел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алдыннан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Мәгариф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бүлеге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тарафыннан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оештырылган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«Самая сказочная фотозона»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конкурсында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катнашкан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өчен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коллективыбыз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мактау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грамотасы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белән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бүләкләнде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!</a:t>
            </a:r>
            <a:endParaRPr lang="ru-RU" sz="2800" b="1" dirty="0"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" t="2731" r="21782" b="3132"/>
          <a:stretch/>
        </p:blipFill>
        <p:spPr>
          <a:xfrm>
            <a:off x="751653" y="605928"/>
            <a:ext cx="4935556" cy="601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919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8473" y="2030902"/>
            <a:ext cx="116778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Менә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шундый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матур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күрсәткечләр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белән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без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яңа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елның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беренче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эш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аен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төгәлләдек</a:t>
            </a:r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Алда</a:t>
            </a:r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да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безне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тагын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шундый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куанычлы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мизгелләр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каршыласа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иде</a:t>
            </a:r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!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68290537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550</TotalTime>
  <Words>305</Words>
  <Application>Microsoft Office PowerPoint</Application>
  <PresentationFormat>Широкоэкранный</PresentationFormat>
  <Paragraphs>22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Рафкат</dc:creator>
  <cp:lastModifiedBy>Рафкат</cp:lastModifiedBy>
  <cp:revision>37</cp:revision>
  <dcterms:created xsi:type="dcterms:W3CDTF">2025-03-25T06:41:09Z</dcterms:created>
  <dcterms:modified xsi:type="dcterms:W3CDTF">2026-02-02T09:07:40Z</dcterms:modified>
</cp:coreProperties>
</file>